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58" r:id="rId7"/>
    <p:sldId id="262" r:id="rId8"/>
    <p:sldId id="261" r:id="rId9"/>
    <p:sldId id="270" r:id="rId10"/>
    <p:sldId id="271" r:id="rId11"/>
    <p:sldId id="268" r:id="rId12"/>
    <p:sldId id="263" r:id="rId13"/>
    <p:sldId id="274" r:id="rId14"/>
    <p:sldId id="272" r:id="rId15"/>
    <p:sldId id="273" r:id="rId16"/>
    <p:sldId id="265" r:id="rId17"/>
    <p:sldId id="264" r:id="rId18"/>
    <p:sldId id="267" r:id="rId19"/>
    <p:sldId id="266" r:id="rId20"/>
    <p:sldId id="275" r:id="rId21"/>
    <p:sldId id="259" r:id="rId22"/>
  </p:sldIdLst>
  <p:sldSz cx="12192000" cy="6858000"/>
  <p:notesSz cx="68580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315E4-F303-45D0-8006-5F0E89934B9F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1FE9E-E951-4D9C-BA77-7B2CDE1B00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656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852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463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213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29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187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095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153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993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566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878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391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511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18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504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FE9E-E951-4D9C-BA77-7B2CDE1B00C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700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DD1657-8821-7C74-D43D-954AC8D8A1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E788507-54C1-05C6-5DAB-96FC07EE8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9F0B819-6CC4-1AC3-702E-32D43AD55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1134-AEF5-41FC-AC7B-6BE144B955EA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66047E-93DA-367C-CA07-9F317228C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A5DF8D1-F198-FC36-4598-177188073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7678-B9DB-4AF8-9BF6-88DB49C6C2B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36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B0952F-A90A-0C43-1B83-C9D2B0ADD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23C558-B6BC-95A5-D2D8-538EE1A89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04220E8-0AA6-7B31-BED3-58C3CB964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1134-AEF5-41FC-AC7B-6BE144B955EA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EB90B8-94B0-0401-CD36-F7958C3CB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E16ED82-6851-C6C4-497A-F861E1C9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7678-B9DB-4AF8-9BF6-88DB49C6C2B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36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7B1A88-18DB-3277-751B-030812426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E6B4294-899B-1C25-073B-C49A8A6D5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9B6E695-F8E4-F24D-89E4-C8445EBDB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1134-AEF5-41FC-AC7B-6BE144B955EA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2DE435-ED49-9D67-083B-32DCC7E1C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4D0234A-CC36-D6BB-5BCE-A143361CB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7678-B9DB-4AF8-9BF6-88DB49C6C2B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759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7D44B3-45CC-9F44-DAEF-FDDA59FE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02F0B8-27BF-D1F9-6815-C772E1BACB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02155F7-C773-E767-66FB-F60C3244D2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0572FA-FA73-0E57-3453-A23449EA8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1134-AEF5-41FC-AC7B-6BE144B955EA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9FBCA3A-0907-FA0F-B5D3-D42C4D307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A487190-B2F1-49ED-3EB0-E2FD389B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7678-B9DB-4AF8-9BF6-88DB49C6C2B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890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787F87-6747-DFF3-4862-C1FB8AEAD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909D02C-EADC-1004-0EC7-4EDCCB92D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171A015-3F84-F2AB-8DD3-5AA0C8DB4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C3C2F3A-87DF-686B-1584-5AA80FAA5D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195ED92-2F03-F5E4-0374-74CB724B23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E0827D-ACB1-E2C9-A6DE-2EFD5FADE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1134-AEF5-41FC-AC7B-6BE144B955EA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37B7AA9-A119-012A-4BBA-9523AF555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410ACDB-EE92-6DBB-281F-F28F57FAD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7678-B9DB-4AF8-9BF6-88DB49C6C2B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783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B0AEF7-A1CC-DE2D-5269-AFF64EB52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D4C0CA5-1470-2B47-B766-4C79AB821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1134-AEF5-41FC-AC7B-6BE144B955EA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D01C497-D48F-9991-D488-F40FD32E8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F9228C1-0D96-A91D-5461-99EB5945E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7678-B9DB-4AF8-9BF6-88DB49C6C2B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889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9529A35-F406-F658-4B64-A81898A54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1134-AEF5-41FC-AC7B-6BE144B955EA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0383B74-5A2B-5BFF-3CD4-AFDB23B55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6A9517C-8426-7B7D-440A-4D5FB9A97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7678-B9DB-4AF8-9BF6-88DB49C6C2B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408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7C0A60-22DE-76A6-CB6F-E843B6D17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012C22-C9DE-9222-71DE-020DD8E23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C9393C2-D488-4504-7EF2-EC1D0DB3E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DF49196-6C13-B0BD-F47D-7324176AE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1134-AEF5-41FC-AC7B-6BE144B955EA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8EDA974-CF53-4B1E-2353-82E9D0B93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80918AD-19FB-AD67-1A6B-E2BD58FC1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7678-B9DB-4AF8-9BF6-88DB49C6C2B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138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770372-FDEF-38C9-C9D9-E5636B879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20CD03C-A05D-3E64-27FF-30684A157F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0D20AE-CB49-F24C-417A-D08B49CA8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5DE1D14-691C-77BA-325E-DEF298F13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1134-AEF5-41FC-AC7B-6BE144B955EA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E1D4D8B-549D-03B8-5DE6-66628F003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FB7AA6B-30D5-C2D3-8D08-16C0F469E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7678-B9DB-4AF8-9BF6-88DB49C6C2B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59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772F73-BEDA-3BE8-2F1A-6358FD33D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6FE81A7-F3C0-9B42-A56A-ABE52F7BC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4496F6-B111-5DB7-6314-3763D58F9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1134-AEF5-41FC-AC7B-6BE144B955EA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A92808A-D392-EDF2-734C-DFCD14C93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CB6DF7D-43DB-7924-56E5-ED521BDFD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7678-B9DB-4AF8-9BF6-88DB49C6C2B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78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5BEA46E-D448-F424-40CB-6D3140125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6B4AF89-98CA-EB2E-81E0-6BF3262F3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B1CB6A-6942-537B-2BCC-75759BC66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1134-AEF5-41FC-AC7B-6BE144B955EA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8C3CCC0-D665-459B-E66D-706B8CE25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4E19123-7B49-B9D0-E7BC-4D4152F2C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7678-B9DB-4AF8-9BF6-88DB49C6C2B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35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5CC4EF5-951F-2C70-3516-D693DAB4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5E9C25D-EBBA-ECA8-02A2-CE1FC849D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43A30C1-6755-F66E-A359-1B1128DA8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381134-AEF5-41FC-AC7B-6BE144B955EA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6E4E46B-74F5-5E30-15BF-AA3B1F1981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BD5A2B4-29E7-6D3E-4CBD-021C8DA1E0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477678-B9DB-4AF8-9BF6-88DB49C6C2B4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0CF71CAD-AE2C-9CA2-D579-149889C67CF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9572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Sensitivity - Public</a:t>
            </a:r>
          </a:p>
        </p:txBody>
      </p:sp>
    </p:spTree>
    <p:extLst>
      <p:ext uri="{BB962C8B-B14F-4D97-AF65-F5344CB8AC3E}">
        <p14:creationId xmlns:p14="http://schemas.microsoft.com/office/powerpoint/2010/main" val="2982610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6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CA00D7-867D-927A-E8C6-24D19B9980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Finsø</a:t>
            </a:r>
            <a:r>
              <a:rPr lang="da-DK" dirty="0"/>
              <a:t> A/S</a:t>
            </a:r>
            <a:endParaRPr lang="en-GB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C313227-43EB-5B87-4712-05F6A1100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0360" y="3602038"/>
            <a:ext cx="6108192" cy="997394"/>
          </a:xfrm>
        </p:spPr>
        <p:txBody>
          <a:bodyPr>
            <a:normAutofit/>
          </a:bodyPr>
          <a:lstStyle/>
          <a:p>
            <a:r>
              <a:rPr lang="da-DK" dirty="0"/>
              <a:t>Komplet CNC maskiner i produktionen</a:t>
            </a:r>
          </a:p>
          <a:p>
            <a:r>
              <a:rPr lang="da-DK" dirty="0"/>
              <a:t>Bredebro 18. september 2024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1F09DD2-A9E8-93B7-F3D2-CE69451D713E}"/>
              </a:ext>
            </a:extLst>
          </p:cNvPr>
          <p:cNvSpPr txBox="1"/>
          <p:nvPr/>
        </p:nvSpPr>
        <p:spPr>
          <a:xfrm>
            <a:off x="-12192" y="6400800"/>
            <a:ext cx="610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i="1" dirty="0"/>
              <a:t>K: Maskiner/Oversigt/Maskiner i produktionen 2024.09.10</a:t>
            </a:r>
          </a:p>
        </p:txBody>
      </p:sp>
    </p:spTree>
    <p:extLst>
      <p:ext uri="{BB962C8B-B14F-4D97-AF65-F5344CB8AC3E}">
        <p14:creationId xmlns:p14="http://schemas.microsoft.com/office/powerpoint/2010/main" val="691930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B2BA72-11D5-1934-E510-1C89300CD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217"/>
            <a:ext cx="10515600" cy="62600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b="1" dirty="0"/>
              <a:t>Vertikal bearbejdning CNC:</a:t>
            </a:r>
          </a:p>
          <a:p>
            <a:pPr marL="0" indent="0">
              <a:buNone/>
            </a:pPr>
            <a:r>
              <a:rPr lang="en-GB" sz="2400" dirty="0"/>
              <a:t>Mazak VTC-800/30-SR 3000x800x720mm – 5-akset med </a:t>
            </a:r>
            <a:r>
              <a:rPr lang="en-GB" sz="2400" dirty="0" err="1"/>
              <a:t>rundbord</a:t>
            </a:r>
            <a:endParaRPr lang="en-GB" sz="2400" dirty="0"/>
          </a:p>
          <a:p>
            <a:pPr marL="0" indent="0">
              <a:buNone/>
            </a:pPr>
            <a:r>
              <a:rPr lang="da-DK" sz="2400" dirty="0"/>
              <a:t>Mazak FJV 60/80 - 2000x1400x660mm</a:t>
            </a:r>
          </a:p>
          <a:p>
            <a:pPr marL="0" indent="0">
              <a:buNone/>
            </a:pPr>
            <a:r>
              <a:rPr lang="da-DK" sz="2400" dirty="0"/>
              <a:t>Mazak AJV 60/80 – 2000x1400x660mm</a:t>
            </a:r>
          </a:p>
          <a:p>
            <a:pPr marL="0" indent="0">
              <a:buNone/>
            </a:pPr>
            <a:r>
              <a:rPr lang="da-DK" sz="2400" dirty="0"/>
              <a:t>DMF 500L DECKEL MAHO – 5000x920x820mm - 5-akset med rundbord</a:t>
            </a:r>
          </a:p>
          <a:p>
            <a:pPr marL="0" indent="0">
              <a:buNone/>
            </a:pPr>
            <a:r>
              <a:rPr lang="da-DK" sz="2400" dirty="0"/>
              <a:t>DMF 250L DECKEL MAHO – 2500x920x820mm - 5-akset med rundbord</a:t>
            </a:r>
          </a:p>
          <a:p>
            <a:pPr marL="0" indent="0">
              <a:buNone/>
            </a:pPr>
            <a:r>
              <a:rPr lang="da-DK" sz="2400" dirty="0"/>
              <a:t>Johnford DMC 4000 portalfræser – 4000x2800x1066mm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600" b="1" dirty="0"/>
              <a:t>Horisontal bearbejdning CNC:</a:t>
            </a:r>
          </a:p>
          <a:p>
            <a:pPr marL="0" indent="0">
              <a:buNone/>
            </a:pPr>
            <a:r>
              <a:rPr lang="da-DK" sz="2400" dirty="0"/>
              <a:t>Mazak Horisontal FH-680 – 1050x800x880mm</a:t>
            </a:r>
          </a:p>
          <a:p>
            <a:pPr marL="0" indent="0">
              <a:buNone/>
            </a:pPr>
            <a:r>
              <a:rPr lang="da-DK" sz="2400" dirty="0"/>
              <a:t>2 </a:t>
            </a:r>
            <a:r>
              <a:rPr lang="da-DK" sz="2400" dirty="0" err="1"/>
              <a:t>palletter</a:t>
            </a:r>
            <a:r>
              <a:rPr lang="da-DK" sz="2400" dirty="0"/>
              <a:t> á 1500kg.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600" b="1" dirty="0"/>
              <a:t>5-Akset Simultan:</a:t>
            </a:r>
          </a:p>
          <a:p>
            <a:pPr marL="0" indent="0">
              <a:buNone/>
            </a:pPr>
            <a:r>
              <a:rPr lang="da-DK" sz="2400" dirty="0"/>
              <a:t>Mazak </a:t>
            </a:r>
            <a:r>
              <a:rPr lang="da-DK" sz="2400" dirty="0" err="1"/>
              <a:t>Variaxis</a:t>
            </a:r>
            <a:r>
              <a:rPr lang="da-DK" sz="2400" dirty="0"/>
              <a:t> i-700</a:t>
            </a:r>
            <a:r>
              <a:rPr lang="en-GB" sz="2400" dirty="0"/>
              <a:t> – 630x1100x600mm - 5-akset med </a:t>
            </a:r>
            <a:r>
              <a:rPr lang="en-GB" sz="2400" dirty="0" err="1"/>
              <a:t>rundbord</a:t>
            </a:r>
            <a:endParaRPr lang="en-GB" sz="2400" dirty="0"/>
          </a:p>
          <a:p>
            <a:pPr marL="0" indent="0">
              <a:buNone/>
            </a:pPr>
            <a:endParaRPr lang="en-GB" sz="1200" dirty="0"/>
          </a:p>
          <a:p>
            <a:pPr marL="0" indent="0">
              <a:buNone/>
            </a:pPr>
            <a:r>
              <a:rPr lang="da-DK" sz="2600" b="1" dirty="0"/>
              <a:t>Boreværk:</a:t>
            </a:r>
          </a:p>
          <a:p>
            <a:pPr marL="0" indent="0">
              <a:buNone/>
            </a:pPr>
            <a:r>
              <a:rPr lang="da-DK" sz="2400" dirty="0"/>
              <a:t>TOS WHN 13/15 CNC, programmerbart vinkelhoved</a:t>
            </a:r>
          </a:p>
          <a:p>
            <a:pPr marL="0" indent="0">
              <a:buNone/>
            </a:pPr>
            <a:r>
              <a:rPr lang="da-DK" sz="2400" dirty="0"/>
              <a:t>Plan størrelse 2200x1800mm – bearbejdningsområde 4000x3500mm</a:t>
            </a:r>
          </a:p>
          <a:p>
            <a:pPr marL="0" indent="0">
              <a:buNone/>
            </a:pPr>
            <a:r>
              <a:rPr lang="da-DK" sz="2400" dirty="0"/>
              <a:t>Max. 20.000 kg. På plan</a:t>
            </a:r>
          </a:p>
        </p:txBody>
      </p:sp>
    </p:spTree>
    <p:extLst>
      <p:ext uri="{BB962C8B-B14F-4D97-AF65-F5344CB8AC3E}">
        <p14:creationId xmlns:p14="http://schemas.microsoft.com/office/powerpoint/2010/main" val="2808947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7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19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7AC301-4101-1A21-758C-E55CDEF3C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472" y="217851"/>
            <a:ext cx="11686032" cy="60628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da-DK" sz="1100" dirty="0"/>
          </a:p>
          <a:p>
            <a:pPr marL="0" indent="0">
              <a:buNone/>
            </a:pPr>
            <a:r>
              <a:rPr lang="da-DK" sz="2400" b="1" dirty="0"/>
              <a:t>Drejning / Multitask: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Mazak </a:t>
            </a:r>
            <a:r>
              <a:rPr lang="da-DK" sz="2400" dirty="0" err="1"/>
              <a:t>Integrex</a:t>
            </a:r>
            <a:r>
              <a:rPr lang="da-DK" sz="2400" dirty="0"/>
              <a:t> 400IV ST – 630x230x1585mm</a:t>
            </a:r>
          </a:p>
          <a:p>
            <a:pPr marL="0" indent="0">
              <a:buNone/>
            </a:pPr>
            <a:r>
              <a:rPr lang="da-DK" sz="2400" dirty="0"/>
              <a:t>Max drejediameter Ø760mm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Mazak </a:t>
            </a:r>
            <a:r>
              <a:rPr lang="da-DK" sz="2400" dirty="0" err="1"/>
              <a:t>Integrex</a:t>
            </a:r>
            <a:r>
              <a:rPr lang="da-DK" sz="2400" dirty="0"/>
              <a:t> i-250H ST – 695x300x1585mm</a:t>
            </a:r>
          </a:p>
          <a:p>
            <a:pPr marL="0" indent="0">
              <a:buNone/>
            </a:pPr>
            <a:r>
              <a:rPr lang="da-DK" sz="2400" dirty="0"/>
              <a:t>Max drejediameter Ø670mm/Ø420mm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Mazak Quick </a:t>
            </a:r>
            <a:r>
              <a:rPr lang="da-DK" sz="2400" dirty="0" err="1"/>
              <a:t>Turn</a:t>
            </a:r>
            <a:r>
              <a:rPr lang="da-DK" sz="2400" dirty="0"/>
              <a:t> Nexus 200</a:t>
            </a:r>
          </a:p>
          <a:p>
            <a:pPr marL="0" indent="0">
              <a:buNone/>
            </a:pPr>
            <a:r>
              <a:rPr lang="da-DK" sz="2400" dirty="0"/>
              <a:t>Max drejediameter Ø350mm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Mazak </a:t>
            </a:r>
            <a:r>
              <a:rPr lang="da-DK" sz="2400" dirty="0" err="1"/>
              <a:t>Integrex</a:t>
            </a:r>
            <a:r>
              <a:rPr lang="da-DK" sz="2400" dirty="0"/>
              <a:t> 30Y – Ø450 x 1000mm  m/pinol</a:t>
            </a:r>
          </a:p>
          <a:p>
            <a:pPr marL="0" indent="0">
              <a:buNone/>
            </a:pPr>
            <a:r>
              <a:rPr lang="da-DK" sz="2400" dirty="0"/>
              <a:t>Mazak </a:t>
            </a:r>
            <a:r>
              <a:rPr lang="da-DK" sz="2400" dirty="0" err="1"/>
              <a:t>Integrex</a:t>
            </a:r>
            <a:r>
              <a:rPr lang="da-DK" sz="2400" dirty="0"/>
              <a:t> 35Y – Ø450 x 1500mm  m/pinol</a:t>
            </a:r>
          </a:p>
          <a:p>
            <a:pPr marL="0" indent="0">
              <a:buNone/>
            </a:pPr>
            <a:endParaRPr lang="da-DK" sz="1100" dirty="0"/>
          </a:p>
          <a:p>
            <a:endParaRPr lang="en-GB" sz="11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15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1334321" y="5873022"/>
            <a:ext cx="11179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Mazak VTC-800</a:t>
            </a:r>
          </a:p>
        </p:txBody>
      </p:sp>
      <p:pic>
        <p:nvPicPr>
          <p:cNvPr id="5" name="Billede 4" descr="Et billede, der indeholder Husholdningsapparater, maskine, design, apparat&#10;&#10;Automatisk genereret beskrivelse">
            <a:extLst>
              <a:ext uri="{FF2B5EF4-FFF2-40B4-BE49-F238E27FC236}">
                <a16:creationId xmlns:a16="http://schemas.microsoft.com/office/drawing/2014/main" id="{E18F5953-FC84-9C00-BDEF-0BC8B4D8D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" y="1422128"/>
            <a:ext cx="6427773" cy="3835249"/>
          </a:xfrm>
          <a:prstGeom prst="rect">
            <a:avLst/>
          </a:prstGeom>
        </p:spPr>
      </p:pic>
      <p:pic>
        <p:nvPicPr>
          <p:cNvPr id="4" name="Billede 3" descr="Et billede, der indeholder tekst, tog, udendørs, indendørs&#10;&#10;Automatisk genereret beskrivelse">
            <a:extLst>
              <a:ext uri="{FF2B5EF4-FFF2-40B4-BE49-F238E27FC236}">
                <a16:creationId xmlns:a16="http://schemas.microsoft.com/office/drawing/2014/main" id="{262678F4-0FFB-ED3C-3915-E247E6B0D6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166" y="1564343"/>
            <a:ext cx="4734424" cy="355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155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1865745" y="5559019"/>
            <a:ext cx="11179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Mazak FJV-60/80</a:t>
            </a:r>
          </a:p>
        </p:txBody>
      </p:sp>
      <p:pic>
        <p:nvPicPr>
          <p:cNvPr id="4" name="Billede 3" descr="Et billede, der indeholder maskine, automat, udstilling, køleskab&#10;&#10;Automatisk genereret beskrivelse">
            <a:extLst>
              <a:ext uri="{FF2B5EF4-FFF2-40B4-BE49-F238E27FC236}">
                <a16:creationId xmlns:a16="http://schemas.microsoft.com/office/drawing/2014/main" id="{420D080E-F936-39F9-24F7-7E0104BAB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745" y="609601"/>
            <a:ext cx="8102384" cy="452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28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1816050" y="5658411"/>
            <a:ext cx="11179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da-DK" sz="1800"/>
              <a:t>DMF 500L DECKEL MAHO – 5000x920mm 5-akset med rundbord</a:t>
            </a:r>
            <a:endParaRPr lang="da-DK" sz="1800" dirty="0"/>
          </a:p>
        </p:txBody>
      </p:sp>
      <p:pic>
        <p:nvPicPr>
          <p:cNvPr id="5" name="Billede 4" descr="Et billede, der indeholder indendørs, møbel, menneske, tøj&#10;&#10;Automatisk genereret beskrivelse">
            <a:extLst>
              <a:ext uri="{FF2B5EF4-FFF2-40B4-BE49-F238E27FC236}">
                <a16:creationId xmlns:a16="http://schemas.microsoft.com/office/drawing/2014/main" id="{8AAA7AED-FBFF-E293-24D0-B52FAFD61D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745" y="682215"/>
            <a:ext cx="5728355" cy="4296266"/>
          </a:xfrm>
          <a:prstGeom prst="rect">
            <a:avLst/>
          </a:prstGeom>
        </p:spPr>
      </p:pic>
      <p:pic>
        <p:nvPicPr>
          <p:cNvPr id="7" name="Billede 6" descr="Et billede, der indeholder tekst, tøj, menneske, indendørs&#10;&#10;Automatisk genereret beskrivelse">
            <a:extLst>
              <a:ext uri="{FF2B5EF4-FFF2-40B4-BE49-F238E27FC236}">
                <a16:creationId xmlns:a16="http://schemas.microsoft.com/office/drawing/2014/main" id="{D11AACD3-EE49-046C-E90F-E1EFF30307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91" y="679929"/>
            <a:ext cx="5731403" cy="429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3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1B323F48-C369-469C-9571-ED24235C7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866" y="562181"/>
            <a:ext cx="6915150" cy="5972175"/>
          </a:xfrm>
          <a:prstGeom prst="rect">
            <a:avLst/>
          </a:prstGeom>
        </p:spPr>
      </p:pic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640080" y="2872899"/>
            <a:ext cx="5134555" cy="108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da-DK" sz="2000" dirty="0"/>
              <a:t>DMF 250L DECKEL MAHO</a:t>
            </a:r>
          </a:p>
          <a:p>
            <a:pPr marL="0" indent="0">
              <a:buNone/>
            </a:pPr>
            <a:r>
              <a:rPr lang="da-DK" sz="2000" dirty="0"/>
              <a:t>2500x920mm 5-akset med rundbord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24320DCD-CB96-9CAD-9F41-39A10D5C1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732" y="882320"/>
            <a:ext cx="6627350" cy="409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345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516626" y="2793386"/>
            <a:ext cx="4565825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Johnford DMC 4000 </a:t>
            </a:r>
            <a:r>
              <a:rPr lang="en-US" sz="2200" dirty="0" err="1"/>
              <a:t>portalfræser</a:t>
            </a:r>
            <a:r>
              <a:rPr lang="en-US" sz="2200" dirty="0"/>
              <a:t>   4000x2800x1066mm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E1D9FAF2-3C01-4E70-7E5A-B0C7F384C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365" y="908338"/>
            <a:ext cx="7361792" cy="498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573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550628" y="2733751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Mazak </a:t>
            </a:r>
            <a:r>
              <a:rPr lang="en-US" sz="2200" dirty="0" err="1"/>
              <a:t>Horisontal</a:t>
            </a:r>
            <a:r>
              <a:rPr lang="en-US" sz="2200" dirty="0"/>
              <a:t> FH-680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2 </a:t>
            </a:r>
            <a:r>
              <a:rPr lang="en-US" sz="2200" dirty="0" err="1"/>
              <a:t>palletter</a:t>
            </a:r>
            <a:r>
              <a:rPr lang="en-US" sz="2200" dirty="0"/>
              <a:t> á 1.500kg. </a:t>
            </a:r>
          </a:p>
        </p:txBody>
      </p:sp>
      <p:pic>
        <p:nvPicPr>
          <p:cNvPr id="5" name="Billede 4" descr="Et billede, der indeholder indendørs, maskine, fabrik, Workshop&#10;&#10;Automatisk genereret beskrivelse">
            <a:extLst>
              <a:ext uri="{FF2B5EF4-FFF2-40B4-BE49-F238E27FC236}">
                <a16:creationId xmlns:a16="http://schemas.microsoft.com/office/drawing/2014/main" id="{649C0B93-E6C5-A3E6-6ECB-E117AA17F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097" y="609213"/>
            <a:ext cx="7260275" cy="544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45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Mazak </a:t>
            </a:r>
            <a:r>
              <a:rPr lang="en-US" sz="2200" dirty="0" err="1"/>
              <a:t>Variaxis</a:t>
            </a:r>
            <a:r>
              <a:rPr lang="en-US" sz="2200" dirty="0"/>
              <a:t> i-700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5-akset </a:t>
            </a:r>
            <a:r>
              <a:rPr lang="en-US" sz="2200" dirty="0" err="1"/>
              <a:t>Simultan</a:t>
            </a:r>
            <a:endParaRPr lang="en-US" sz="2200" dirty="0"/>
          </a:p>
        </p:txBody>
      </p:sp>
      <p:pic>
        <p:nvPicPr>
          <p:cNvPr id="3" name="Billede 2" descr="Et billede, der indeholder apparat/anordning, maskine, tekst&#10;&#10;Automatisk genereret beskrivelse">
            <a:extLst>
              <a:ext uri="{FF2B5EF4-FFF2-40B4-BE49-F238E27FC236}">
                <a16:creationId xmlns:a16="http://schemas.microsoft.com/office/drawing/2014/main" id="{EA3F8DE9-0B7D-954F-3611-163DAADB38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6" r="3" b="1805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34391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597251" y="2751319"/>
            <a:ext cx="4389120" cy="21030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da-DK" sz="2000" dirty="0"/>
              <a:t>Boreværk</a:t>
            </a:r>
          </a:p>
          <a:p>
            <a:pPr marL="0" indent="0">
              <a:buNone/>
            </a:pPr>
            <a:r>
              <a:rPr lang="da-DK" sz="2000" dirty="0"/>
              <a:t>TOS WHN 13/15 CNC, programmerbart vinkelhoved</a:t>
            </a:r>
          </a:p>
          <a:p>
            <a:pPr marL="0" indent="0">
              <a:buNone/>
            </a:pPr>
            <a:r>
              <a:rPr lang="da-DK" sz="2000" dirty="0"/>
              <a:t>Plan størrelse 2200x1800mm bearbejdningsområde 4000x3500mm</a:t>
            </a:r>
          </a:p>
          <a:p>
            <a:pPr marL="0" indent="0">
              <a:buNone/>
            </a:pPr>
            <a:r>
              <a:rPr lang="da-DK" sz="2000" dirty="0"/>
              <a:t>Max. 20.000 kg. På plan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8E39338C-5BB4-464E-D788-96D351CC0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332" y="526754"/>
            <a:ext cx="7132039" cy="580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88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597251" y="2751319"/>
            <a:ext cx="4389120" cy="21030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da-DK" sz="2000" dirty="0"/>
              <a:t>Boreværk</a:t>
            </a:r>
          </a:p>
          <a:p>
            <a:pPr marL="0" indent="0">
              <a:buNone/>
            </a:pPr>
            <a:r>
              <a:rPr lang="da-DK" sz="2000" dirty="0"/>
              <a:t>TOS WHN 13/15 CNC, programmerbart vinkelhoved</a:t>
            </a:r>
          </a:p>
          <a:p>
            <a:pPr marL="0" indent="0">
              <a:buNone/>
            </a:pPr>
            <a:r>
              <a:rPr lang="da-DK" sz="2000" dirty="0"/>
              <a:t>Plan størrelse 2200x1800mm bearbejdningsområde 4000x3500mm</a:t>
            </a:r>
          </a:p>
          <a:p>
            <a:pPr marL="0" indent="0">
              <a:buNone/>
            </a:pPr>
            <a:r>
              <a:rPr lang="da-DK" sz="2000" dirty="0"/>
              <a:t>Max. 20.000 kg. På plan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E8E1642-09B8-CEAD-13AF-FC3404B14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908" y="739471"/>
            <a:ext cx="6335121" cy="547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69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Mazak </a:t>
            </a:r>
            <a:r>
              <a:rPr lang="en-US" sz="2200" dirty="0" err="1"/>
              <a:t>Integrex</a:t>
            </a:r>
            <a:r>
              <a:rPr lang="en-US" sz="2200" dirty="0"/>
              <a:t> 400 IV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Max </a:t>
            </a:r>
            <a:r>
              <a:rPr lang="en-US" sz="2200" dirty="0" err="1"/>
              <a:t>drejediameter</a:t>
            </a:r>
            <a:r>
              <a:rPr lang="en-US" sz="2200" dirty="0"/>
              <a:t> Ø760mm</a:t>
            </a:r>
          </a:p>
        </p:txBody>
      </p:sp>
      <p:pic>
        <p:nvPicPr>
          <p:cNvPr id="4" name="Billede 3" descr="Et billede, der indeholder apparat/anordning, maskine, drejebænk&#10;&#10;Automatisk genereret beskrivelse">
            <a:extLst>
              <a:ext uri="{FF2B5EF4-FFF2-40B4-BE49-F238E27FC236}">
                <a16:creationId xmlns:a16="http://schemas.microsoft.com/office/drawing/2014/main" id="{C43B4675-5D93-7A87-02A0-45C9F71B5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111" y="766433"/>
            <a:ext cx="7236181" cy="542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06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Mazak </a:t>
            </a:r>
            <a:r>
              <a:rPr lang="en-US" sz="2200" dirty="0" err="1"/>
              <a:t>Integrex</a:t>
            </a:r>
            <a:r>
              <a:rPr lang="en-US" sz="2200" dirty="0"/>
              <a:t> i-250H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Max </a:t>
            </a:r>
            <a:r>
              <a:rPr lang="en-US" sz="2200" dirty="0" err="1"/>
              <a:t>drejediameter</a:t>
            </a:r>
            <a:r>
              <a:rPr lang="en-US" sz="2200" dirty="0"/>
              <a:t> Ø670mm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</p:txBody>
      </p:sp>
      <p:pic>
        <p:nvPicPr>
          <p:cNvPr id="6" name="Billede 5" descr="Et billede, der indeholder maskine&#10;&#10;Automatisk genereret beskrivelse">
            <a:extLst>
              <a:ext uri="{FF2B5EF4-FFF2-40B4-BE49-F238E27FC236}">
                <a16:creationId xmlns:a16="http://schemas.microsoft.com/office/drawing/2014/main" id="{2EB6B265-3FF9-85CF-E7F6-6828EF69B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781" y="1321905"/>
            <a:ext cx="7812189" cy="455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10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Mazak </a:t>
            </a:r>
            <a:r>
              <a:rPr lang="da-DK" sz="2000" dirty="0"/>
              <a:t>Quick </a:t>
            </a:r>
            <a:r>
              <a:rPr lang="da-DK" sz="2000" dirty="0" err="1"/>
              <a:t>Turn</a:t>
            </a:r>
            <a:r>
              <a:rPr lang="da-DK" sz="2000" dirty="0"/>
              <a:t> Nexus 200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000" dirty="0"/>
              <a:t>Max drejediameter Ø350mm</a:t>
            </a:r>
            <a:endParaRPr lang="en-US" sz="2200" dirty="0"/>
          </a:p>
        </p:txBody>
      </p:sp>
      <p:pic>
        <p:nvPicPr>
          <p:cNvPr id="4" name="Billede 3" descr="Et billede, der indeholder maskine, tekst, elektronik&#10;&#10;Automatisk genereret beskrivelse">
            <a:extLst>
              <a:ext uri="{FF2B5EF4-FFF2-40B4-BE49-F238E27FC236}">
                <a16:creationId xmlns:a16="http://schemas.microsoft.com/office/drawing/2014/main" id="{A12631CB-B3A0-5668-9F5E-7A9F28FE4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185" y="975626"/>
            <a:ext cx="7332033" cy="554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83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640081" y="2872899"/>
            <a:ext cx="3584448" cy="844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Mazak </a:t>
            </a:r>
            <a:r>
              <a:rPr lang="en-US" sz="2200" dirty="0" err="1"/>
              <a:t>Integrex</a:t>
            </a:r>
            <a:r>
              <a:rPr lang="en-US" sz="2200" dirty="0"/>
              <a:t> 30Y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000" dirty="0"/>
              <a:t>Ø450 x 1000mm  m/pinol</a:t>
            </a:r>
            <a:endParaRPr lang="en-US" sz="2200" dirty="0"/>
          </a:p>
        </p:txBody>
      </p:sp>
      <p:pic>
        <p:nvPicPr>
          <p:cNvPr id="4" name="Billede 3" descr="Et billede, der indeholder maskine, drejebænk&#10;&#10;Automatisk genereret beskrivelse">
            <a:extLst>
              <a:ext uri="{FF2B5EF4-FFF2-40B4-BE49-F238E27FC236}">
                <a16:creationId xmlns:a16="http://schemas.microsoft.com/office/drawing/2014/main" id="{314F8617-E686-A9E0-1DEF-A6A3C7840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81" y="1112537"/>
            <a:ext cx="7251490" cy="482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5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640081" y="2872899"/>
            <a:ext cx="3566160" cy="844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Mazak </a:t>
            </a:r>
            <a:r>
              <a:rPr lang="en-US" sz="2200" dirty="0" err="1"/>
              <a:t>Integrex</a:t>
            </a:r>
            <a:r>
              <a:rPr lang="en-US" sz="2200" dirty="0"/>
              <a:t> 35Y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000" dirty="0"/>
              <a:t>Ø450 x 1500mm  m/pinol</a:t>
            </a:r>
            <a:endParaRPr lang="en-US" sz="2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</p:txBody>
      </p:sp>
      <p:pic>
        <p:nvPicPr>
          <p:cNvPr id="4" name="Billede 3" descr="Et billede, der indeholder maskine, drejebænk&#10;&#10;Automatisk genereret beskrivelse">
            <a:extLst>
              <a:ext uri="{FF2B5EF4-FFF2-40B4-BE49-F238E27FC236}">
                <a16:creationId xmlns:a16="http://schemas.microsoft.com/office/drawing/2014/main" id="{314F8617-E686-A9E0-1DEF-A6A3C7840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81" y="1112537"/>
            <a:ext cx="7251490" cy="482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3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lede 8" descr="Et billede, der indeholder apparat/anordning, maskine, elektronik&#10;&#10;Automatisk genereret beskrivelse">
            <a:extLst>
              <a:ext uri="{FF2B5EF4-FFF2-40B4-BE49-F238E27FC236}">
                <a16:creationId xmlns:a16="http://schemas.microsoft.com/office/drawing/2014/main" id="{15CBD708-B93E-E6CB-776D-0C5F80B028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" r="10310" b="-2"/>
          <a:stretch/>
        </p:blipFill>
        <p:spPr>
          <a:xfrm>
            <a:off x="-65354" y="27901"/>
            <a:ext cx="4003019" cy="3388883"/>
          </a:xfrm>
          <a:prstGeom prst="rect">
            <a:avLst/>
          </a:prstGeom>
        </p:spPr>
      </p:pic>
      <p:pic>
        <p:nvPicPr>
          <p:cNvPr id="15" name="Billede 14" descr="Et billede, der indeholder maskine, Husholdningsapparater, husholdningsapparater, apparat&#10;&#10;Automatisk genereret beskrivelse">
            <a:extLst>
              <a:ext uri="{FF2B5EF4-FFF2-40B4-BE49-F238E27FC236}">
                <a16:creationId xmlns:a16="http://schemas.microsoft.com/office/drawing/2014/main" id="{0D8075F0-C87C-3240-C267-9CC7A6C5C0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8" r="17015" b="-3"/>
          <a:stretch/>
        </p:blipFill>
        <p:spPr>
          <a:xfrm>
            <a:off x="4094479" y="89446"/>
            <a:ext cx="4014047" cy="3383270"/>
          </a:xfrm>
          <a:prstGeom prst="rect">
            <a:avLst/>
          </a:prstGeom>
        </p:spPr>
      </p:pic>
      <p:pic>
        <p:nvPicPr>
          <p:cNvPr id="13" name="Billede 12" descr="Et billede, der indeholder maskine, Husholdningsapparater, indendørs&#10;&#10;Automatisk genereret beskrivelse">
            <a:extLst>
              <a:ext uri="{FF2B5EF4-FFF2-40B4-BE49-F238E27FC236}">
                <a16:creationId xmlns:a16="http://schemas.microsoft.com/office/drawing/2014/main" id="{91C3CAC8-149B-EBB0-032B-44C9FAA7E6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5" r="59" b="4"/>
          <a:stretch/>
        </p:blipFill>
        <p:spPr>
          <a:xfrm>
            <a:off x="8108526" y="9"/>
            <a:ext cx="4083473" cy="3451251"/>
          </a:xfrm>
          <a:prstGeom prst="rect">
            <a:avLst/>
          </a:prstGeom>
        </p:spPr>
      </p:pic>
      <p:pic>
        <p:nvPicPr>
          <p:cNvPr id="7" name="Billede 6" descr="Et billede, der indeholder maskine&#10;&#10;Automatisk genereret beskrivelse">
            <a:extLst>
              <a:ext uri="{FF2B5EF4-FFF2-40B4-BE49-F238E27FC236}">
                <a16:creationId xmlns:a16="http://schemas.microsoft.com/office/drawing/2014/main" id="{A1063004-1CEB-B500-0EF0-0B9920414F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1" r="5000" b="-4"/>
          <a:stretch/>
        </p:blipFill>
        <p:spPr>
          <a:xfrm>
            <a:off x="20" y="2419926"/>
            <a:ext cx="5242324" cy="4438069"/>
          </a:xfrm>
          <a:prstGeom prst="rect">
            <a:avLst/>
          </a:prstGeom>
        </p:spPr>
      </p:pic>
      <p:pic>
        <p:nvPicPr>
          <p:cNvPr id="5" name="Billede 4" descr="Et billede, der indeholder apparat/anordning, maskine, drejebænk&#10;&#10;Automatisk genereret beskrivelse">
            <a:extLst>
              <a:ext uri="{FF2B5EF4-FFF2-40B4-BE49-F238E27FC236}">
                <a16:creationId xmlns:a16="http://schemas.microsoft.com/office/drawing/2014/main" id="{BAE39C2F-B140-06B5-33D0-3A515D7D950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7" r="4" b="4"/>
          <a:stretch/>
        </p:blipFill>
        <p:spPr>
          <a:xfrm>
            <a:off x="4705299" y="3512017"/>
            <a:ext cx="4020707" cy="3388893"/>
          </a:xfrm>
          <a:prstGeom prst="rect">
            <a:avLst/>
          </a:prstGeom>
        </p:spPr>
      </p:pic>
      <p:pic>
        <p:nvPicPr>
          <p:cNvPr id="11" name="Billede 10" descr="Et billede, der indeholder apparat/anordning, maskine, tekst&#10;&#10;Automatisk genereret beskrivelse">
            <a:extLst>
              <a:ext uri="{FF2B5EF4-FFF2-40B4-BE49-F238E27FC236}">
                <a16:creationId xmlns:a16="http://schemas.microsoft.com/office/drawing/2014/main" id="{40CEEDBA-352F-324B-38CC-99F55EBF9BA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5" r="2" b="8618"/>
          <a:stretch/>
        </p:blipFill>
        <p:spPr>
          <a:xfrm>
            <a:off x="7706190" y="3099774"/>
            <a:ext cx="3992034" cy="3388893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50D4C5EB-5AB4-C8CA-43E1-B484B8D9FAE5}"/>
              </a:ext>
            </a:extLst>
          </p:cNvPr>
          <p:cNvSpPr txBox="1"/>
          <p:nvPr/>
        </p:nvSpPr>
        <p:spPr>
          <a:xfrm>
            <a:off x="0" y="6852382"/>
            <a:ext cx="12349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Adfasdf</a:t>
            </a:r>
            <a:r>
              <a:rPr lang="da-DK" dirty="0"/>
              <a:t>										</a:t>
            </a:r>
            <a:r>
              <a:rPr lang="da-DK" dirty="0" err="1"/>
              <a:t>Variax</a:t>
            </a:r>
            <a:r>
              <a:rPr lang="da-DK" dirty="0"/>
              <a:t> I-700 </a:t>
            </a:r>
          </a:p>
        </p:txBody>
      </p:sp>
    </p:spTree>
    <p:extLst>
      <p:ext uri="{BB962C8B-B14F-4D97-AF65-F5344CB8AC3E}">
        <p14:creationId xmlns:p14="http://schemas.microsoft.com/office/powerpoint/2010/main" val="3065210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F39CC6DB2D3545BC7E576CA7FA4D85" ma:contentTypeVersion="15" ma:contentTypeDescription="Create a new document." ma:contentTypeScope="" ma:versionID="dfc925dc8efa7eecb5e302200bb89f8e">
  <xsd:schema xmlns:xsd="http://www.w3.org/2001/XMLSchema" xmlns:xs="http://www.w3.org/2001/XMLSchema" xmlns:p="http://schemas.microsoft.com/office/2006/metadata/properties" xmlns:ns3="f5865b23-982a-44a9-b025-f9fb1f7a60cd" targetNamespace="http://schemas.microsoft.com/office/2006/metadata/properties" ma:root="true" ma:fieldsID="d2e91fc4049e03bbfc86e4e98674d4e8" ns3:_="">
    <xsd:import namespace="f5865b23-982a-44a9-b025-f9fb1f7a60c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865b23-982a-44a9-b025-f9fb1f7a60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865b23-982a-44a9-b025-f9fb1f7a60c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29EC7E-9577-4089-A2CE-DE23D870E0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865b23-982a-44a9-b025-f9fb1f7a60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9C2E8C-7EDE-44A6-8B31-0DA9C33246B9}">
  <ds:schemaRefs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f5865b23-982a-44a9-b025-f9fb1f7a60cd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D2A1CE1-0A5F-435F-9239-8C8C2F9554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317</Words>
  <Application>Microsoft Office PowerPoint</Application>
  <PresentationFormat>Widescreen</PresentationFormat>
  <Paragraphs>81</Paragraphs>
  <Slides>18</Slides>
  <Notes>15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Office-tema</vt:lpstr>
      <vt:lpstr>Finsø A/S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Jens Jensen (Mazak Danmark)</dc:creator>
  <cp:lastModifiedBy>Jesper Brix</cp:lastModifiedBy>
  <cp:revision>8</cp:revision>
  <cp:lastPrinted>2024-09-19T12:04:31Z</cp:lastPrinted>
  <dcterms:created xsi:type="dcterms:W3CDTF">2024-06-10T07:16:52Z</dcterms:created>
  <dcterms:modified xsi:type="dcterms:W3CDTF">2024-09-19T15:03:59Z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2268d87-3824-4fb4-b66a-046080284fc4_Enabled">
    <vt:lpwstr>true</vt:lpwstr>
  </property>
  <property fmtid="{D5CDD505-2E9C-101B-9397-08002B2CF9AE}" pid="3" name="MSIP_Label_82268d87-3824-4fb4-b66a-046080284fc4_SetDate">
    <vt:lpwstr>2024-06-10T08:13:36Z</vt:lpwstr>
  </property>
  <property fmtid="{D5CDD505-2E9C-101B-9397-08002B2CF9AE}" pid="4" name="MSIP_Label_82268d87-3824-4fb4-b66a-046080284fc4_Method">
    <vt:lpwstr>Privileged</vt:lpwstr>
  </property>
  <property fmtid="{D5CDD505-2E9C-101B-9397-08002B2CF9AE}" pid="5" name="MSIP_Label_82268d87-3824-4fb4-b66a-046080284fc4_Name">
    <vt:lpwstr>Public</vt:lpwstr>
  </property>
  <property fmtid="{D5CDD505-2E9C-101B-9397-08002B2CF9AE}" pid="6" name="MSIP_Label_82268d87-3824-4fb4-b66a-046080284fc4_SiteId">
    <vt:lpwstr>27a59064-c8f3-4c7a-bbb2-00c15d293e12</vt:lpwstr>
  </property>
  <property fmtid="{D5CDD505-2E9C-101B-9397-08002B2CF9AE}" pid="7" name="MSIP_Label_82268d87-3824-4fb4-b66a-046080284fc4_ActionId">
    <vt:lpwstr>ad8a4359-6937-4a46-b254-1cb4b0329fb4</vt:lpwstr>
  </property>
  <property fmtid="{D5CDD505-2E9C-101B-9397-08002B2CF9AE}" pid="8" name="MSIP_Label_82268d87-3824-4fb4-b66a-046080284fc4_ContentBits">
    <vt:lpwstr>2</vt:lpwstr>
  </property>
  <property fmtid="{D5CDD505-2E9C-101B-9397-08002B2CF9AE}" pid="9" name="ClassificationContentMarkingFooterLocations">
    <vt:lpwstr>Office-tema:8</vt:lpwstr>
  </property>
  <property fmtid="{D5CDD505-2E9C-101B-9397-08002B2CF9AE}" pid="10" name="ClassificationContentMarkingFooterText">
    <vt:lpwstr>Sensitivity - Public</vt:lpwstr>
  </property>
  <property fmtid="{D5CDD505-2E9C-101B-9397-08002B2CF9AE}" pid="11" name="ContentTypeId">
    <vt:lpwstr>0x01010088F39CC6DB2D3545BC7E576CA7FA4D85</vt:lpwstr>
  </property>
</Properties>
</file>